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57" r:id="rId4"/>
    <p:sldId id="271" r:id="rId5"/>
    <p:sldId id="272" r:id="rId6"/>
    <p:sldId id="278" r:id="rId7"/>
    <p:sldId id="273" r:id="rId8"/>
    <p:sldId id="275" r:id="rId9"/>
    <p:sldId id="279" r:id="rId10"/>
    <p:sldId id="274" r:id="rId11"/>
    <p:sldId id="258" r:id="rId12"/>
    <p:sldId id="263" r:id="rId13"/>
    <p:sldId id="276" r:id="rId14"/>
    <p:sldId id="277" r:id="rId15"/>
    <p:sldId id="264" r:id="rId16"/>
    <p:sldId id="265" r:id="rId17"/>
    <p:sldId id="266" r:id="rId18"/>
    <p:sldId id="267" r:id="rId19"/>
    <p:sldId id="268" r:id="rId20"/>
    <p:sldId id="269" r:id="rId21"/>
    <p:sldId id="261" r:id="rId22"/>
    <p:sldId id="262" r:id="rId23"/>
    <p:sldId id="260" r:id="rId2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0038"/>
    <a:srgbClr val="FF4773"/>
    <a:srgbClr val="BF001F"/>
    <a:srgbClr val="9800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0BAD79-A1F6-4D29-B9DA-6B6086323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5957B8F-86A6-4BB6-ABBF-D391698227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1B7009-E463-48CF-B5D9-AD276F17F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ABAB3D-D9E2-45CF-9E3D-8DF73C6E6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7D2FDD-EAD9-461C-B8E8-DB49121B1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95213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5DFD-D95D-42F8-9CAE-A8673207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2566A80-B48F-41D8-A1B1-9FF407577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970E03-FAF3-4213-BEE5-DA8B02905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2A9A564-F4F2-470A-91DC-2DD6CD0CE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CC5426-AD66-4A54-A38C-DE994A476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28387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5F4B195-BBA9-4044-8A47-63E32F4979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A35F7D1-5A7D-4EAF-B977-F986EA251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BC7DE1-54E9-42A4-9ECF-A7F1B8B5B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0475C7-1C20-4F0E-AE52-8A23C9106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75272F-946A-4266-9ACE-7891C40EF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5518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B410C2-E890-4944-863E-83D671DBA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E93236-F29B-4A0D-B4A5-14315EE37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82860B-4A79-4C36-9D08-42CF58BA7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15AE0D-3D36-4930-B95E-A59C3CCBC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550EB8-3E60-4E98-A51D-F6548A2E3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6227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61F82F-9CD2-4B36-B14D-DA9969F5E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FE237C7-A031-4FE5-A57A-18C41470F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348299-3985-42B3-8F17-C0E96D970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34DEF3-3C9D-4AEF-9E08-4D594203A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AD1536-6C2F-4860-8C27-F6BBE9E98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80765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45D394-10F4-4B56-AB30-4AD8F7A9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980959-EB3E-4F0E-BE83-52387634B1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040F577-2376-4D83-BF15-AD889424A4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3F60F58-4905-42EE-B43F-1C6F4F8D0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59449F-01DE-4CE4-9B3E-9F2E8EEB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0CD7F1-EAF0-4766-994E-390626B10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56148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FF3859-4036-4618-B730-5D491A595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0B6ED37-07A6-4EAD-A929-50C47C8DF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0E2E900-95BF-4F2B-BBDA-2566CBA0F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849AC70-D089-417A-BA9D-A5E6E93104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5F2C135-167C-4D6C-AC8E-FB2C5EB75C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B02C076-5CB3-4DCC-A4C8-9A9735743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A9D29A2-31AE-4A60-9478-C873A6BA0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5B41BA3-7A38-4087-A3D1-E2B049BA5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83725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18643-F9C6-4DBF-A0D8-FD60F99AF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0EB35DF-152B-418A-B2ED-33A2C3813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A306509-FF4A-4CCD-8461-E81B89E27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EE25880-F456-45DC-9BB9-F3D954000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19840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820A7A4-94EE-4509-A72B-CD75F71A5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7B80ECB-3D9C-4E51-8248-5CC8AAA8B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5B22BA3-F4A8-4888-A7DB-ADA98856A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8052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3FA6F9-FDAC-4D86-822D-BC9F5FE7D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EBD23D-637E-4CA7-BA5A-82CA1DF1B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CDD6993-3BA8-42AE-B3AD-EBBF8DAA2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0504FD3-C049-4D41-9415-D361EDC52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D63266A-3A3E-4007-B7BB-51503013D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C1C9922-31B7-4870-B50B-2B6050696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64884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4554F2-89D4-4358-9E26-61F36473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DAEC284-5F89-4D06-92D0-7FAD3FD2E9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C5D33A-0674-499F-B18A-1E304295A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71B092-5873-4322-80C8-E8D71DD7D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19119F-83A2-4627-A338-732FC509E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9070097-BD87-4119-8A0C-1154F4387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15381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EC4568D-4E61-42D4-A603-DDE5B338C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E3273A8-7221-40E5-9D6A-F120BC8A2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D8DD2A-6B75-422B-8244-F7E0E435E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428B3-D5B4-498A-A905-3CF4C2054C6A}" type="datetimeFigureOut">
              <a:rPr lang="es-MX" smtClean="0"/>
              <a:t>16/11/2024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47CDC70-C49D-4298-9DAF-F0E905846C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830368-02DE-4044-B9AD-6727DBF46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C31A1-BF89-40CE-8577-B2E6D29612C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7051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slide" Target="slide3.xml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21.xml"/><Relationship Id="rId7" Type="http://schemas.openxmlformats.org/officeDocument/2006/relationships/image" Target="../media/image3.png"/><Relationship Id="rId12" Type="http://schemas.openxmlformats.org/officeDocument/2006/relationships/slide" Target="slide23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14.xml"/><Relationship Id="rId11" Type="http://schemas.microsoft.com/office/2007/relationships/hdphoto" Target="../media/hdphoto2.wdp"/><Relationship Id="rId5" Type="http://schemas.microsoft.com/office/2007/relationships/hdphoto" Target="../media/hdphoto1.wdp"/><Relationship Id="rId10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21.xml"/><Relationship Id="rId7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14.xml"/><Relationship Id="rId11" Type="http://schemas.microsoft.com/office/2007/relationships/hdphoto" Target="../media/hdphoto2.wdp"/><Relationship Id="rId5" Type="http://schemas.microsoft.com/office/2007/relationships/hdphoto" Target="../media/hdphoto1.wdp"/><Relationship Id="rId10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slide" Target="slide23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slide" Target="slide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17.xml"/><Relationship Id="rId5" Type="http://schemas.openxmlformats.org/officeDocument/2006/relationships/slide" Target="slide16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20.xml"/><Relationship Id="rId5" Type="http://schemas.openxmlformats.org/officeDocument/2006/relationships/slide" Target="slide19.xml"/><Relationship Id="rId4" Type="http://schemas.openxmlformats.org/officeDocument/2006/relationships/slide" Target="slide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20.xml"/><Relationship Id="rId5" Type="http://schemas.openxmlformats.org/officeDocument/2006/relationships/slide" Target="slide19.xml"/><Relationship Id="rId4" Type="http://schemas.openxmlformats.org/officeDocument/2006/relationships/slide" Target="slide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" Target="slide3.xml"/><Relationship Id="rId7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3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9.jpeg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slide" Target="slide22.xml"/><Relationship Id="rId4" Type="http://schemas.microsoft.com/office/2007/relationships/hdphoto" Target="../media/hdphoto1.wdp"/><Relationship Id="rId9" Type="http://schemas.openxmlformats.org/officeDocument/2006/relationships/slide" Target="slide23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slide" Target="slide15.xml"/><Relationship Id="rId7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12.xml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5.xml"/><Relationship Id="rId7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slide" Target="slide7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slide" Target="slide6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slide" Target="slide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erior del salón de clases | Vector Premium">
            <a:extLst>
              <a:ext uri="{FF2B5EF4-FFF2-40B4-BE49-F238E27FC236}">
                <a16:creationId xmlns:a16="http://schemas.microsoft.com/office/drawing/2014/main" id="{1CF72E3E-42BE-6B2B-7E5B-A894FC7C3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55589"/>
            <a:ext cx="12547600" cy="7113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hlinkClick r:id="rId3" action="ppaction://hlinksldjump"/>
            <a:extLst>
              <a:ext uri="{FF2B5EF4-FFF2-40B4-BE49-F238E27FC236}">
                <a16:creationId xmlns:a16="http://schemas.microsoft.com/office/drawing/2014/main" id="{8364996C-BFB4-0E25-B986-2EC0E34175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669589" y="2472968"/>
            <a:ext cx="2310512" cy="392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hlinkClick r:id="rId6" action="ppaction://hlinksldjump"/>
            <a:extLst>
              <a:ext uri="{FF2B5EF4-FFF2-40B4-BE49-F238E27FC236}">
                <a16:creationId xmlns:a16="http://schemas.microsoft.com/office/drawing/2014/main" id="{1A1DF7BC-CF37-F992-E40F-6DFDA3E2E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292" y="2738890"/>
            <a:ext cx="4456177" cy="397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hlinkClick r:id="rId8" action="ppaction://hlinksldjump"/>
            <a:extLst>
              <a:ext uri="{FF2B5EF4-FFF2-40B4-BE49-F238E27FC236}">
                <a16:creationId xmlns:a16="http://schemas.microsoft.com/office/drawing/2014/main" id="{CAD8EDAF-43D6-641B-C119-3C8F1E72A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5170" y="2078798"/>
            <a:ext cx="4647812" cy="464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xplosión: 8 puntos 3">
            <a:hlinkClick r:id="rId3" action="ppaction://hlinksldjump"/>
            <a:extLst>
              <a:ext uri="{FF2B5EF4-FFF2-40B4-BE49-F238E27FC236}">
                <a16:creationId xmlns:a16="http://schemas.microsoft.com/office/drawing/2014/main" id="{3AB7B237-56CA-34D8-5924-9443642FE9CB}"/>
              </a:ext>
            </a:extLst>
          </p:cNvPr>
          <p:cNvSpPr/>
          <p:nvPr/>
        </p:nvSpPr>
        <p:spPr>
          <a:xfrm>
            <a:off x="616142" y="296931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F300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 Ocaña</a:t>
            </a:r>
          </a:p>
        </p:txBody>
      </p:sp>
      <p:sp>
        <p:nvSpPr>
          <p:cNvPr id="5" name="Explosión: 8 puntos 4">
            <a:hlinkClick r:id="rId6" action="ppaction://hlinksldjump"/>
            <a:extLst>
              <a:ext uri="{FF2B5EF4-FFF2-40B4-BE49-F238E27FC236}">
                <a16:creationId xmlns:a16="http://schemas.microsoft.com/office/drawing/2014/main" id="{4F3E87F9-E64A-6217-69F7-E7BDCA3FF1F2}"/>
              </a:ext>
            </a:extLst>
          </p:cNvPr>
          <p:cNvSpPr/>
          <p:nvPr/>
        </p:nvSpPr>
        <p:spPr>
          <a:xfrm>
            <a:off x="4732486" y="903420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 San Gil</a:t>
            </a:r>
          </a:p>
        </p:txBody>
      </p:sp>
      <p:sp>
        <p:nvSpPr>
          <p:cNvPr id="6" name="Explosión: 8 puntos 5">
            <a:hlinkClick r:id="rId8" action="ppaction://hlinksldjump"/>
            <a:extLst>
              <a:ext uri="{FF2B5EF4-FFF2-40B4-BE49-F238E27FC236}">
                <a16:creationId xmlns:a16="http://schemas.microsoft.com/office/drawing/2014/main" id="{2525BFD0-F399-E020-FC57-AE791F2634B3}"/>
              </a:ext>
            </a:extLst>
          </p:cNvPr>
          <p:cNvSpPr/>
          <p:nvPr/>
        </p:nvSpPr>
        <p:spPr>
          <a:xfrm>
            <a:off x="9131211" y="344878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 la Mesa</a:t>
            </a:r>
          </a:p>
        </p:txBody>
      </p:sp>
    </p:spTree>
    <p:extLst>
      <p:ext uri="{BB962C8B-B14F-4D97-AF65-F5344CB8AC3E}">
        <p14:creationId xmlns:p14="http://schemas.microsoft.com/office/powerpoint/2010/main" val="4035900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0060A-68D8-8657-D1BA-73E7D10A4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4" name="Picture 8" descr="SAN PIO PARK - Qué SABER antes de ir (2024) - Tripadvisor">
            <a:extLst>
              <a:ext uri="{FF2B5EF4-FFF2-40B4-BE49-F238E27FC236}">
                <a16:creationId xmlns:a16="http://schemas.microsoft.com/office/drawing/2014/main" id="{547476BC-9A2A-881E-7F25-363AFE15D9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0" b="22081"/>
          <a:stretch/>
        </p:blipFill>
        <p:spPr bwMode="auto">
          <a:xfrm>
            <a:off x="-6220" y="14882"/>
            <a:ext cx="12198220" cy="6843117"/>
          </a:xfrm>
          <a:prstGeom prst="rect">
            <a:avLst/>
          </a:prstGeom>
          <a:noFill/>
          <a:ln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4CB1D7F7-AE96-3DEA-05F9-FC94B9D98D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-67323" y="3581400"/>
            <a:ext cx="1859546" cy="3154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53BAA9FE-E7AF-359B-29EE-7E0D0CD89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965" y="2999792"/>
            <a:ext cx="3797314" cy="338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6028D372-F85C-0C08-8A75-98C9B752E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99" y="2853534"/>
            <a:ext cx="3888823" cy="388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10 parques de Bucaramanga que debes conocer | Taxis Libres Blog">
            <a:extLst>
              <a:ext uri="{FF2B5EF4-FFF2-40B4-BE49-F238E27FC236}">
                <a16:creationId xmlns:a16="http://schemas.microsoft.com/office/drawing/2014/main" id="{5843C688-D5C9-C16E-5254-F850C51E789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3" name="AutoShape 4" descr="10 parques de Bucaramanga que debes conocer | Taxis Libres Blog">
            <a:extLst>
              <a:ext uri="{FF2B5EF4-FFF2-40B4-BE49-F238E27FC236}">
                <a16:creationId xmlns:a16="http://schemas.microsoft.com/office/drawing/2014/main" id="{5026FAC3-7CA6-0EA2-8A27-025921CC50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24586" name="Picture 10" descr="Faras De Bucaramanga Piedecuesta Lds">
            <a:extLst>
              <a:ext uri="{FF2B5EF4-FFF2-40B4-BE49-F238E27FC236}">
                <a16:creationId xmlns:a16="http://schemas.microsoft.com/office/drawing/2014/main" id="{6D93645A-6A69-D76E-2192-464E99B72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6423" y="2647560"/>
            <a:ext cx="2813505" cy="388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: esquinas redondeadas 6">
            <a:hlinkClick r:id="rId8" action="ppaction://hlinksldjump"/>
            <a:extLst>
              <a:ext uri="{FF2B5EF4-FFF2-40B4-BE49-F238E27FC236}">
                <a16:creationId xmlns:a16="http://schemas.microsoft.com/office/drawing/2014/main" id="{834609DF-BB6D-E11F-D26F-90FC2BFC064A}"/>
              </a:ext>
            </a:extLst>
          </p:cNvPr>
          <p:cNvSpPr/>
          <p:nvPr/>
        </p:nvSpPr>
        <p:spPr>
          <a:xfrm>
            <a:off x="499933" y="121686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patada y uppercut</a:t>
            </a:r>
          </a:p>
        </p:txBody>
      </p:sp>
      <p:sp>
        <p:nvSpPr>
          <p:cNvPr id="4" name="Rectángulo: esquinas redondeadas 3">
            <a:hlinkClick r:id="rId8" action="ppaction://hlinksldjump"/>
            <a:extLst>
              <a:ext uri="{FF2B5EF4-FFF2-40B4-BE49-F238E27FC236}">
                <a16:creationId xmlns:a16="http://schemas.microsoft.com/office/drawing/2014/main" id="{E459641E-B462-A2E3-B15C-E3CEB644868A}"/>
              </a:ext>
            </a:extLst>
          </p:cNvPr>
          <p:cNvSpPr/>
          <p:nvPr/>
        </p:nvSpPr>
        <p:spPr>
          <a:xfrm>
            <a:off x="499933" y="1257960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Agarrarlo y hacerle una llave por la espalda</a:t>
            </a:r>
          </a:p>
        </p:txBody>
      </p:sp>
    </p:spTree>
    <p:extLst>
      <p:ext uri="{BB962C8B-B14F-4D97-AF65-F5344CB8AC3E}">
        <p14:creationId xmlns:p14="http://schemas.microsoft.com/office/powerpoint/2010/main" val="152092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F3845-CC6D-A7F2-AE6D-80328CAF2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alle fea en Residencial Villa Bonita">
            <a:extLst>
              <a:ext uri="{FF2B5EF4-FFF2-40B4-BE49-F238E27FC236}">
                <a16:creationId xmlns:a16="http://schemas.microsoft.com/office/drawing/2014/main" id="{8D62F6AA-2AC5-864D-4646-D12F66605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4" y="-1"/>
            <a:ext cx="12192613" cy="685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hlinkClick r:id="rId3" action="ppaction://hlinksldjump"/>
            <a:extLst>
              <a:ext uri="{FF2B5EF4-FFF2-40B4-BE49-F238E27FC236}">
                <a16:creationId xmlns:a16="http://schemas.microsoft.com/office/drawing/2014/main" id="{2A7D7698-455C-125B-7D8C-CFBFF0DCF1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678822" y="3424326"/>
            <a:ext cx="1681019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hlinkClick r:id="rId6" action="ppaction://hlinksldjump"/>
            <a:extLst>
              <a:ext uri="{FF2B5EF4-FFF2-40B4-BE49-F238E27FC236}">
                <a16:creationId xmlns:a16="http://schemas.microsoft.com/office/drawing/2014/main" id="{5AEE3952-A742-C2C6-680E-70F7ECA93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063" y="3694870"/>
            <a:ext cx="3201250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hlinkClick r:id="rId8" action="ppaction://hlinksldjump"/>
            <a:extLst>
              <a:ext uri="{FF2B5EF4-FFF2-40B4-BE49-F238E27FC236}">
                <a16:creationId xmlns:a16="http://schemas.microsoft.com/office/drawing/2014/main" id="{92EEE503-D86F-A61C-F67F-83426FFD6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237" y="2955469"/>
            <a:ext cx="3410805" cy="341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xplosión: 8 puntos 3">
            <a:hlinkClick r:id="rId3" action="ppaction://hlinksldjump"/>
            <a:extLst>
              <a:ext uri="{FF2B5EF4-FFF2-40B4-BE49-F238E27FC236}">
                <a16:creationId xmlns:a16="http://schemas.microsoft.com/office/drawing/2014/main" id="{6CEB9ABB-198C-CAD5-1A11-5A9C07418306}"/>
              </a:ext>
            </a:extLst>
          </p:cNvPr>
          <p:cNvSpPr/>
          <p:nvPr/>
        </p:nvSpPr>
        <p:spPr>
          <a:xfrm>
            <a:off x="417319" y="1752265"/>
            <a:ext cx="2204024" cy="1536789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F300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Un gamín corramos</a:t>
            </a:r>
          </a:p>
        </p:txBody>
      </p:sp>
      <p:sp>
        <p:nvSpPr>
          <p:cNvPr id="5" name="Explosión: 8 puntos 4">
            <a:hlinkClick r:id="rId8" action="ppaction://hlinksldjump"/>
            <a:extLst>
              <a:ext uri="{FF2B5EF4-FFF2-40B4-BE49-F238E27FC236}">
                <a16:creationId xmlns:a16="http://schemas.microsoft.com/office/drawing/2014/main" id="{7676B802-B3B2-D8EF-EC9C-82EF24FDA9FB}"/>
              </a:ext>
            </a:extLst>
          </p:cNvPr>
          <p:cNvSpPr/>
          <p:nvPr/>
        </p:nvSpPr>
        <p:spPr>
          <a:xfrm>
            <a:off x="4937924" y="1436712"/>
            <a:ext cx="2368722" cy="1737142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Tirémosle piedra</a:t>
            </a:r>
          </a:p>
        </p:txBody>
      </p:sp>
      <p:sp>
        <p:nvSpPr>
          <p:cNvPr id="6" name="Explosión: 8 puntos 5">
            <a:hlinkClick r:id="rId6" action="ppaction://hlinksldjump"/>
            <a:extLst>
              <a:ext uri="{FF2B5EF4-FFF2-40B4-BE49-F238E27FC236}">
                <a16:creationId xmlns:a16="http://schemas.microsoft.com/office/drawing/2014/main" id="{C2C4616E-D51B-FAB5-05DD-116AD1D0EA51}"/>
              </a:ext>
            </a:extLst>
          </p:cNvPr>
          <p:cNvSpPr/>
          <p:nvPr/>
        </p:nvSpPr>
        <p:spPr>
          <a:xfrm>
            <a:off x="2553070" y="1891424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Dejémonos robar</a:t>
            </a:r>
          </a:p>
        </p:txBody>
      </p:sp>
      <p:pic>
        <p:nvPicPr>
          <p:cNvPr id="9222" name="Picture 6" descr="Gru holding gun illustration, Despicable Me Steve Carell Marlena Gru  Felonious Gru Universal s, Gru Despicable Me, microphone, cartoons png |  PNGEgg">
            <a:extLst>
              <a:ext uri="{FF2B5EF4-FFF2-40B4-BE49-F238E27FC236}">
                <a16:creationId xmlns:a16="http://schemas.microsoft.com/office/drawing/2014/main" id="{ABFBC4BE-119D-2405-31E8-672328F47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90" b="97176" l="10000" r="90000">
                        <a14:foregroundMark x1="66222" y1="93096" x2="66222" y2="93096"/>
                        <a14:foregroundMark x1="64333" y1="97176" x2="64333" y2="97176"/>
                        <a14:foregroundMark x1="61667" y1="96077" x2="61667" y2="960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8162" y="1223805"/>
            <a:ext cx="2476519" cy="526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: esquinas redondeadas 6">
            <a:hlinkClick r:id="rId12" action="ppaction://hlinksldjump"/>
            <a:extLst>
              <a:ext uri="{FF2B5EF4-FFF2-40B4-BE49-F238E27FC236}">
                <a16:creationId xmlns:a16="http://schemas.microsoft.com/office/drawing/2014/main" id="{8EE8CB38-E10F-266D-CA66-B68447678535}"/>
              </a:ext>
            </a:extLst>
          </p:cNvPr>
          <p:cNvSpPr/>
          <p:nvPr/>
        </p:nvSpPr>
        <p:spPr>
          <a:xfrm>
            <a:off x="755780" y="307910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Efraín no tiene moto toco a pie</a:t>
            </a:r>
          </a:p>
        </p:txBody>
      </p:sp>
    </p:spTree>
    <p:extLst>
      <p:ext uri="{BB962C8B-B14F-4D97-AF65-F5344CB8AC3E}">
        <p14:creationId xmlns:p14="http://schemas.microsoft.com/office/powerpoint/2010/main" val="347309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0C0626-B127-2BD7-AF3C-4F92C99BD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alle fea en Residencial Villa Bonita">
            <a:extLst>
              <a:ext uri="{FF2B5EF4-FFF2-40B4-BE49-F238E27FC236}">
                <a16:creationId xmlns:a16="http://schemas.microsoft.com/office/drawing/2014/main" id="{89233EE1-F139-FFDB-32A7-99CCA5A58A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4" y="-1"/>
            <a:ext cx="12192613" cy="685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hlinkClick r:id="rId3" action="ppaction://hlinksldjump"/>
            <a:extLst>
              <a:ext uri="{FF2B5EF4-FFF2-40B4-BE49-F238E27FC236}">
                <a16:creationId xmlns:a16="http://schemas.microsoft.com/office/drawing/2014/main" id="{67D4A48F-80C5-BF80-6399-6FC57BF787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678822" y="3424326"/>
            <a:ext cx="1681019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hlinkClick r:id="rId6" action="ppaction://hlinksldjump"/>
            <a:extLst>
              <a:ext uri="{FF2B5EF4-FFF2-40B4-BE49-F238E27FC236}">
                <a16:creationId xmlns:a16="http://schemas.microsoft.com/office/drawing/2014/main" id="{E90F1D2C-D2D4-A13F-4051-8153D2BD3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063" y="3694870"/>
            <a:ext cx="3201250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hlinkClick r:id="rId8" action="ppaction://hlinksldjump"/>
            <a:extLst>
              <a:ext uri="{FF2B5EF4-FFF2-40B4-BE49-F238E27FC236}">
                <a16:creationId xmlns:a16="http://schemas.microsoft.com/office/drawing/2014/main" id="{55409EA7-42DA-D564-699D-195D22742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237" y="2955469"/>
            <a:ext cx="3410805" cy="341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xplosión: 8 puntos 3">
            <a:hlinkClick r:id="rId3" action="ppaction://hlinksldjump"/>
            <a:extLst>
              <a:ext uri="{FF2B5EF4-FFF2-40B4-BE49-F238E27FC236}">
                <a16:creationId xmlns:a16="http://schemas.microsoft.com/office/drawing/2014/main" id="{9169B260-E74F-F2B9-12AB-250A7D756BC2}"/>
              </a:ext>
            </a:extLst>
          </p:cNvPr>
          <p:cNvSpPr/>
          <p:nvPr/>
        </p:nvSpPr>
        <p:spPr>
          <a:xfrm>
            <a:off x="417319" y="1752265"/>
            <a:ext cx="2204024" cy="1536789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F300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Un gamín corramos</a:t>
            </a:r>
          </a:p>
        </p:txBody>
      </p:sp>
      <p:sp>
        <p:nvSpPr>
          <p:cNvPr id="5" name="Explosión: 8 puntos 4">
            <a:hlinkClick r:id="rId8" action="ppaction://hlinksldjump"/>
            <a:extLst>
              <a:ext uri="{FF2B5EF4-FFF2-40B4-BE49-F238E27FC236}">
                <a16:creationId xmlns:a16="http://schemas.microsoft.com/office/drawing/2014/main" id="{9C6E24EC-5BD2-A8F5-E227-EE7449110CCD}"/>
              </a:ext>
            </a:extLst>
          </p:cNvPr>
          <p:cNvSpPr/>
          <p:nvPr/>
        </p:nvSpPr>
        <p:spPr>
          <a:xfrm>
            <a:off x="4937924" y="1436712"/>
            <a:ext cx="2368722" cy="1737142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Tirémosle piedra</a:t>
            </a:r>
          </a:p>
        </p:txBody>
      </p:sp>
      <p:sp>
        <p:nvSpPr>
          <p:cNvPr id="6" name="Explosión: 8 puntos 5">
            <a:hlinkClick r:id="rId6" action="ppaction://hlinksldjump"/>
            <a:extLst>
              <a:ext uri="{FF2B5EF4-FFF2-40B4-BE49-F238E27FC236}">
                <a16:creationId xmlns:a16="http://schemas.microsoft.com/office/drawing/2014/main" id="{4DCB760C-5AD1-0F9A-09FC-FEAD4C21FAB3}"/>
              </a:ext>
            </a:extLst>
          </p:cNvPr>
          <p:cNvSpPr/>
          <p:nvPr/>
        </p:nvSpPr>
        <p:spPr>
          <a:xfrm>
            <a:off x="2553070" y="1891424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Dejémonos robar</a:t>
            </a:r>
          </a:p>
        </p:txBody>
      </p:sp>
      <p:pic>
        <p:nvPicPr>
          <p:cNvPr id="9222" name="Picture 6" descr="Gru holding gun illustration, Despicable Me Steve Carell Marlena Gru  Felonious Gru Universal s, Gru Despicable Me, microphone, cartoons png |  PNGEgg">
            <a:extLst>
              <a:ext uri="{FF2B5EF4-FFF2-40B4-BE49-F238E27FC236}">
                <a16:creationId xmlns:a16="http://schemas.microsoft.com/office/drawing/2014/main" id="{37744607-C78C-E30E-46C6-6366A571C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90" b="97176" l="10000" r="90000">
                        <a14:foregroundMark x1="66222" y1="93096" x2="66222" y2="93096"/>
                        <a14:foregroundMark x1="64333" y1="97176" x2="64333" y2="97176"/>
                        <a14:foregroundMark x1="61667" y1="96077" x2="61667" y2="960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8162" y="1223805"/>
            <a:ext cx="2476519" cy="526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869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8F3A7-67B8-3C9C-3A59-EEE411E8E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alle fea en Residencial Villa Bonita">
            <a:extLst>
              <a:ext uri="{FF2B5EF4-FFF2-40B4-BE49-F238E27FC236}">
                <a16:creationId xmlns:a16="http://schemas.microsoft.com/office/drawing/2014/main" id="{1DE7079F-EC9E-0844-5A5B-D29B40695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4" y="-1"/>
            <a:ext cx="12192613" cy="685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01B4159A-5BDC-220E-D122-64566D76BF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 rot="18984365">
            <a:off x="624203" y="3740314"/>
            <a:ext cx="1681019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5C26BC68-E10A-7F9E-9B12-DD83310FF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624106">
            <a:off x="2132966" y="3943955"/>
            <a:ext cx="3201250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D6674DED-939A-0833-272B-8133D0A84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959501">
            <a:off x="5311287" y="3898815"/>
            <a:ext cx="3410805" cy="341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Gru holding gun illustration, Despicable Me Steve Carell Marlena Gru  Felonious Gru Universal s, Gru Despicable Me, microphone, cartoons png |  PNGEgg">
            <a:extLst>
              <a:ext uri="{FF2B5EF4-FFF2-40B4-BE49-F238E27FC236}">
                <a16:creationId xmlns:a16="http://schemas.microsoft.com/office/drawing/2014/main" id="{B92A2F27-7D12-28B1-74D9-1C0D6DC49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90" b="97176" l="10000" r="90000">
                        <a14:foregroundMark x1="66222" y1="93096" x2="66222" y2="93096"/>
                        <a14:foregroundMark x1="64333" y1="97176" x2="64333" y2="97176"/>
                        <a14:foregroundMark x1="61667" y1="96077" x2="61667" y2="960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8162" y="1223805"/>
            <a:ext cx="2476519" cy="526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: esquinas redondeadas 1">
            <a:hlinkClick r:id="rId9" action="ppaction://hlinksldjump"/>
            <a:extLst>
              <a:ext uri="{FF2B5EF4-FFF2-40B4-BE49-F238E27FC236}">
                <a16:creationId xmlns:a16="http://schemas.microsoft.com/office/drawing/2014/main" id="{99DCBAF5-57AE-A37D-992F-94772C3386CE}"/>
              </a:ext>
            </a:extLst>
          </p:cNvPr>
          <p:cNvSpPr/>
          <p:nvPr/>
        </p:nvSpPr>
        <p:spPr>
          <a:xfrm>
            <a:off x="755780" y="307910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¡¡PERDISTE!! Tiraron piedras, pero los balearon</a:t>
            </a:r>
          </a:p>
        </p:txBody>
      </p:sp>
    </p:spTree>
    <p:extLst>
      <p:ext uri="{BB962C8B-B14F-4D97-AF65-F5344CB8AC3E}">
        <p14:creationId xmlns:p14="http://schemas.microsoft.com/office/powerpoint/2010/main" val="272568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CE476-78FD-E959-548E-7F6F9B1AE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alle fea en Residencial Villa Bonita">
            <a:extLst>
              <a:ext uri="{FF2B5EF4-FFF2-40B4-BE49-F238E27FC236}">
                <a16:creationId xmlns:a16="http://schemas.microsoft.com/office/drawing/2014/main" id="{0CD6C76A-B27A-66D4-29D6-391A30640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4" y="-1"/>
            <a:ext cx="12192613" cy="685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27902116-AFF5-4026-C4E4-A2C94A89F9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 rot="18984365">
            <a:off x="624203" y="3740314"/>
            <a:ext cx="1681019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A6FFAB41-F0C3-0029-3A66-6CEB52293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624106">
            <a:off x="2132966" y="3943955"/>
            <a:ext cx="3201250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6DABD3C1-87AE-16CA-C0AD-23D139543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959501">
            <a:off x="5311287" y="3898815"/>
            <a:ext cx="3410805" cy="341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Gru holding gun illustration, Despicable Me Steve Carell Marlena Gru  Felonious Gru Universal s, Gru Despicable Me, microphone, cartoons png |  PNGEgg">
            <a:extLst>
              <a:ext uri="{FF2B5EF4-FFF2-40B4-BE49-F238E27FC236}">
                <a16:creationId xmlns:a16="http://schemas.microsoft.com/office/drawing/2014/main" id="{5990EB18-A5C7-049D-B6D7-5C8B1166B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90" b="97176" l="10000" r="90000">
                        <a14:foregroundMark x1="66222" y1="93096" x2="66222" y2="93096"/>
                        <a14:foregroundMark x1="64333" y1="97176" x2="64333" y2="97176"/>
                        <a14:foregroundMark x1="61667" y1="96077" x2="61667" y2="960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8162" y="1223805"/>
            <a:ext cx="2476519" cy="526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: esquinas redondeadas 1">
            <a:hlinkClick r:id="rId9" action="ppaction://hlinksldjump"/>
            <a:extLst>
              <a:ext uri="{FF2B5EF4-FFF2-40B4-BE49-F238E27FC236}">
                <a16:creationId xmlns:a16="http://schemas.microsoft.com/office/drawing/2014/main" id="{9D7F5531-4E66-F827-A275-8C3150CF2960}"/>
              </a:ext>
            </a:extLst>
          </p:cNvPr>
          <p:cNvSpPr/>
          <p:nvPr/>
        </p:nvSpPr>
        <p:spPr>
          <a:xfrm>
            <a:off x="755780" y="307910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¡¡PERDISTE!! Por cobarde</a:t>
            </a:r>
          </a:p>
        </p:txBody>
      </p:sp>
    </p:spTree>
    <p:extLst>
      <p:ext uri="{BB962C8B-B14F-4D97-AF65-F5344CB8AC3E}">
        <p14:creationId xmlns:p14="http://schemas.microsoft.com/office/powerpoint/2010/main" val="915248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6939A-ADDB-2BB0-F2E1-35084EA4E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0" name="Picture 4" descr="Arquitectura para una mansión de lujo - Amusement Logic">
            <a:extLst>
              <a:ext uri="{FF2B5EF4-FFF2-40B4-BE49-F238E27FC236}">
                <a16:creationId xmlns:a16="http://schemas.microsoft.com/office/drawing/2014/main" id="{3CC61DED-6FAE-8011-ED9F-8BD7FD9EC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416"/>
            <a:ext cx="12293599" cy="688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Amazon.com: The Incredibles 2 Figura de acción Elastigirl, 17 pulgadas de  alto : Juguetes y Juegos">
            <a:extLst>
              <a:ext uri="{FF2B5EF4-FFF2-40B4-BE49-F238E27FC236}">
                <a16:creationId xmlns:a16="http://schemas.microsoft.com/office/drawing/2014/main" id="{9EA3C24A-FA33-BAB7-40A3-CB9A8F1DD5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50" b="94950" l="10000" r="90000">
                        <a14:foregroundMark x1="43700" y1="5850" x2="43700" y2="5850"/>
                        <a14:foregroundMark x1="52000" y1="9100" x2="52000" y2="9100"/>
                        <a14:foregroundMark x1="46850" y1="6100" x2="46850" y2="6100"/>
                        <a14:foregroundMark x1="61650" y1="94950" x2="61650" y2="94950"/>
                        <a14:foregroundMark x1="38100" y1="94850" x2="38100" y2="948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449" y="1520891"/>
            <a:ext cx="5187820" cy="518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: esquinas redondeadas 8">
            <a:hlinkClick r:id="rId5" action="ppaction://hlinksldjump"/>
            <a:extLst>
              <a:ext uri="{FF2B5EF4-FFF2-40B4-BE49-F238E27FC236}">
                <a16:creationId xmlns:a16="http://schemas.microsoft.com/office/drawing/2014/main" id="{A6670090-4D98-922C-6029-864CB67197ED}"/>
              </a:ext>
            </a:extLst>
          </p:cNvPr>
          <p:cNvSpPr/>
          <p:nvPr/>
        </p:nvSpPr>
        <p:spPr>
          <a:xfrm>
            <a:off x="989045" y="699797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la mama de Efraín le preste el carro</a:t>
            </a:r>
          </a:p>
        </p:txBody>
      </p:sp>
      <p:sp>
        <p:nvSpPr>
          <p:cNvPr id="10" name="Rectángulo: esquinas redondeadas 9">
            <a:hlinkClick r:id="rId6" action="ppaction://hlinksldjump"/>
            <a:extLst>
              <a:ext uri="{FF2B5EF4-FFF2-40B4-BE49-F238E27FC236}">
                <a16:creationId xmlns:a16="http://schemas.microsoft.com/office/drawing/2014/main" id="{5195AE36-61C9-D0A9-6344-DC828617689A}"/>
              </a:ext>
            </a:extLst>
          </p:cNvPr>
          <p:cNvSpPr/>
          <p:nvPr/>
        </p:nvSpPr>
        <p:spPr>
          <a:xfrm>
            <a:off x="7420947" y="699797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la mama de Efraín no le preste el carro</a:t>
            </a:r>
          </a:p>
        </p:txBody>
      </p:sp>
    </p:spTree>
    <p:extLst>
      <p:ext uri="{BB962C8B-B14F-4D97-AF65-F5344CB8AC3E}">
        <p14:creationId xmlns:p14="http://schemas.microsoft.com/office/powerpoint/2010/main" val="276256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B58A9-7460-4056-4DED-EBFD622F0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alle fea en Residencial Villa Bonita">
            <a:extLst>
              <a:ext uri="{FF2B5EF4-FFF2-40B4-BE49-F238E27FC236}">
                <a16:creationId xmlns:a16="http://schemas.microsoft.com/office/drawing/2014/main" id="{66C8DCE3-3EB6-292C-6FE9-A3DE367EB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4" y="-1"/>
            <a:ext cx="12192613" cy="685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Chevrolet CAPTIVA XL | Autos Nuevos | Concesionario Chevrolet | Autoshop">
            <a:extLst>
              <a:ext uri="{FF2B5EF4-FFF2-40B4-BE49-F238E27FC236}">
                <a16:creationId xmlns:a16="http://schemas.microsoft.com/office/drawing/2014/main" id="{503681F6-F6C6-34B4-1BF7-AA8B8DF8F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644" y="2237792"/>
            <a:ext cx="9240416" cy="462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: esquinas redondeadas 1">
            <a:hlinkClick r:id="rId4" action="ppaction://hlinksldjump"/>
            <a:extLst>
              <a:ext uri="{FF2B5EF4-FFF2-40B4-BE49-F238E27FC236}">
                <a16:creationId xmlns:a16="http://schemas.microsoft.com/office/drawing/2014/main" id="{287B6762-89D5-5D14-526A-87E65AE66BEF}"/>
              </a:ext>
            </a:extLst>
          </p:cNvPr>
          <p:cNvSpPr/>
          <p:nvPr/>
        </p:nvSpPr>
        <p:spPr>
          <a:xfrm>
            <a:off x="755780" y="307910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maneje Efraín</a:t>
            </a:r>
          </a:p>
        </p:txBody>
      </p:sp>
      <p:sp>
        <p:nvSpPr>
          <p:cNvPr id="3" name="Rectángulo: esquinas redondeadas 2">
            <a:hlinkClick r:id="rId5" action="ppaction://hlinksldjump"/>
            <a:extLst>
              <a:ext uri="{FF2B5EF4-FFF2-40B4-BE49-F238E27FC236}">
                <a16:creationId xmlns:a16="http://schemas.microsoft.com/office/drawing/2014/main" id="{051DA1EE-33C4-9059-7821-E80070A680C9}"/>
              </a:ext>
            </a:extLst>
          </p:cNvPr>
          <p:cNvSpPr/>
          <p:nvPr/>
        </p:nvSpPr>
        <p:spPr>
          <a:xfrm>
            <a:off x="830423" y="1416698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maneje Amado</a:t>
            </a:r>
          </a:p>
        </p:txBody>
      </p:sp>
      <p:sp>
        <p:nvSpPr>
          <p:cNvPr id="8" name="Rectángulo: esquinas redondeadas 7">
            <a:hlinkClick r:id="rId6" action="ppaction://hlinksldjump"/>
            <a:extLst>
              <a:ext uri="{FF2B5EF4-FFF2-40B4-BE49-F238E27FC236}">
                <a16:creationId xmlns:a16="http://schemas.microsoft.com/office/drawing/2014/main" id="{039DA78D-2D94-1FA1-796A-9B0F9D1D871E}"/>
              </a:ext>
            </a:extLst>
          </p:cNvPr>
          <p:cNvSpPr/>
          <p:nvPr/>
        </p:nvSpPr>
        <p:spPr>
          <a:xfrm>
            <a:off x="755780" y="2589245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maneje Chaparro</a:t>
            </a:r>
          </a:p>
        </p:txBody>
      </p:sp>
    </p:spTree>
    <p:extLst>
      <p:ext uri="{BB962C8B-B14F-4D97-AF65-F5344CB8AC3E}">
        <p14:creationId xmlns:p14="http://schemas.microsoft.com/office/powerpoint/2010/main" val="158875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1996C-1B59-78D4-5ABE-A64BE52E5A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alle fea en Residencial Villa Bonita">
            <a:extLst>
              <a:ext uri="{FF2B5EF4-FFF2-40B4-BE49-F238E27FC236}">
                <a16:creationId xmlns:a16="http://schemas.microsoft.com/office/drawing/2014/main" id="{AAE29C9F-930F-6029-007E-718A1D5D4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4" y="-1"/>
            <a:ext cx="12192613" cy="685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Chevrolet CAPTIVA XL | Autos Nuevos | Concesionario Chevrolet | Autoshop">
            <a:extLst>
              <a:ext uri="{FF2B5EF4-FFF2-40B4-BE49-F238E27FC236}">
                <a16:creationId xmlns:a16="http://schemas.microsoft.com/office/drawing/2014/main" id="{AB88AB74-42AE-A5E7-1977-8E0EA5C0E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644" y="2237792"/>
            <a:ext cx="9240416" cy="462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612EF3CC-872F-8D5C-9D9A-8FEAC5D5D647}"/>
              </a:ext>
            </a:extLst>
          </p:cNvPr>
          <p:cNvSpPr/>
          <p:nvPr/>
        </p:nvSpPr>
        <p:spPr>
          <a:xfrm>
            <a:off x="8773887" y="422988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 Efraín saco el carro sin permiso</a:t>
            </a:r>
          </a:p>
        </p:txBody>
      </p:sp>
      <p:sp>
        <p:nvSpPr>
          <p:cNvPr id="5" name="Rectángulo: esquinas redondeadas 4">
            <a:hlinkClick r:id="rId4" action="ppaction://hlinksldjump"/>
            <a:extLst>
              <a:ext uri="{FF2B5EF4-FFF2-40B4-BE49-F238E27FC236}">
                <a16:creationId xmlns:a16="http://schemas.microsoft.com/office/drawing/2014/main" id="{3A51BD70-F7F9-545B-BCE8-34557DBF0D6E}"/>
              </a:ext>
            </a:extLst>
          </p:cNvPr>
          <p:cNvSpPr/>
          <p:nvPr/>
        </p:nvSpPr>
        <p:spPr>
          <a:xfrm>
            <a:off x="755780" y="307910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maneje Efraín</a:t>
            </a:r>
          </a:p>
        </p:txBody>
      </p:sp>
      <p:sp>
        <p:nvSpPr>
          <p:cNvPr id="6" name="Rectángulo: esquinas redondeadas 5">
            <a:hlinkClick r:id="rId5" action="ppaction://hlinksldjump"/>
            <a:extLst>
              <a:ext uri="{FF2B5EF4-FFF2-40B4-BE49-F238E27FC236}">
                <a16:creationId xmlns:a16="http://schemas.microsoft.com/office/drawing/2014/main" id="{0676EE45-3A0F-C700-53B4-26D006DCA7D8}"/>
              </a:ext>
            </a:extLst>
          </p:cNvPr>
          <p:cNvSpPr/>
          <p:nvPr/>
        </p:nvSpPr>
        <p:spPr>
          <a:xfrm>
            <a:off x="830423" y="1416698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maneje Amado</a:t>
            </a:r>
          </a:p>
        </p:txBody>
      </p:sp>
      <p:sp>
        <p:nvSpPr>
          <p:cNvPr id="7" name="Rectángulo: esquinas redondeadas 6">
            <a:hlinkClick r:id="rId6" action="ppaction://hlinksldjump"/>
            <a:extLst>
              <a:ext uri="{FF2B5EF4-FFF2-40B4-BE49-F238E27FC236}">
                <a16:creationId xmlns:a16="http://schemas.microsoft.com/office/drawing/2014/main" id="{2DA8EAAD-43C7-777B-22F5-FC7FB6C755A9}"/>
              </a:ext>
            </a:extLst>
          </p:cNvPr>
          <p:cNvSpPr/>
          <p:nvPr/>
        </p:nvSpPr>
        <p:spPr>
          <a:xfrm>
            <a:off x="755780" y="2589245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maneje Chaparro</a:t>
            </a:r>
          </a:p>
        </p:txBody>
      </p:sp>
    </p:spTree>
    <p:extLst>
      <p:ext uri="{BB962C8B-B14F-4D97-AF65-F5344CB8AC3E}">
        <p14:creationId xmlns:p14="http://schemas.microsoft.com/office/powerpoint/2010/main" val="249490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Mira el momento en el que este auto se estrella en un segundo piso | CNN">
            <a:extLst>
              <a:ext uri="{FF2B5EF4-FFF2-40B4-BE49-F238E27FC236}">
                <a16:creationId xmlns:a16="http://schemas.microsoft.com/office/drawing/2014/main" id="{65C6332F-84BE-E794-6FDC-E9C2C092E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5371F271-D2B6-797C-13F4-EFC2E1DF4ABC}"/>
              </a:ext>
            </a:extLst>
          </p:cNvPr>
          <p:cNvSpPr/>
          <p:nvPr/>
        </p:nvSpPr>
        <p:spPr>
          <a:xfrm>
            <a:off x="8773887" y="422988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Perdiste Efraín no sabe manejar</a:t>
            </a:r>
          </a:p>
        </p:txBody>
      </p:sp>
    </p:spTree>
    <p:extLst>
      <p:ext uri="{BB962C8B-B14F-4D97-AF65-F5344CB8AC3E}">
        <p14:creationId xmlns:p14="http://schemas.microsoft.com/office/powerpoint/2010/main" val="108426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48B21D-A4DF-7A68-C3DE-AD16AAA6C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Cómo saber si un retén de la policía es legal: ¡Aquí la explicación!">
            <a:extLst>
              <a:ext uri="{FF2B5EF4-FFF2-40B4-BE49-F238E27FC236}">
                <a16:creationId xmlns:a16="http://schemas.microsoft.com/office/drawing/2014/main" id="{E7EB2308-F6CC-56C0-FAC7-30E8B8797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665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A4AC7B87-CBBC-3080-EB70-BEF3B973C5D3}"/>
              </a:ext>
            </a:extLst>
          </p:cNvPr>
          <p:cNvSpPr/>
          <p:nvPr/>
        </p:nvSpPr>
        <p:spPr>
          <a:xfrm>
            <a:off x="8773887" y="422988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Perdiste Amado no tiene pase</a:t>
            </a:r>
          </a:p>
        </p:txBody>
      </p:sp>
    </p:spTree>
    <p:extLst>
      <p:ext uri="{BB962C8B-B14F-4D97-AF65-F5344CB8AC3E}">
        <p14:creationId xmlns:p14="http://schemas.microsoft.com/office/powerpoint/2010/main" val="2453822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F3C0D-1EC8-CA48-97AA-4C4C3DD23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Pilas! Este fin de semana habrá cierres viales en el centro de Medellín">
            <a:extLst>
              <a:ext uri="{FF2B5EF4-FFF2-40B4-BE49-F238E27FC236}">
                <a16:creationId xmlns:a16="http://schemas.microsoft.com/office/drawing/2014/main" id="{07676F7F-FEC4-936A-3677-979FF75CF9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345"/>
          <a:stretch/>
        </p:blipFill>
        <p:spPr bwMode="auto">
          <a:xfrm>
            <a:off x="0" y="1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hlinkClick r:id="rId3" action="ppaction://hlinksldjump"/>
            <a:extLst>
              <a:ext uri="{FF2B5EF4-FFF2-40B4-BE49-F238E27FC236}">
                <a16:creationId xmlns:a16="http://schemas.microsoft.com/office/drawing/2014/main" id="{C81765CE-4AEF-91C2-3E88-46EB13CC92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134848" y="2427254"/>
            <a:ext cx="2310512" cy="392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hlinkClick r:id="rId6" action="ppaction://hlinksldjump"/>
            <a:extLst>
              <a:ext uri="{FF2B5EF4-FFF2-40B4-BE49-F238E27FC236}">
                <a16:creationId xmlns:a16="http://schemas.microsoft.com/office/drawing/2014/main" id="{ECFF4AAC-247D-FB4C-3770-1F1D80E3A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292" y="2738890"/>
            <a:ext cx="4456177" cy="397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8321DB41-818F-EAB1-D8FD-A14A2E279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6379" y="2109074"/>
            <a:ext cx="4647812" cy="464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xplosión: 8 puntos 3">
            <a:hlinkClick r:id="rId3" action="ppaction://hlinksldjump"/>
            <a:extLst>
              <a:ext uri="{FF2B5EF4-FFF2-40B4-BE49-F238E27FC236}">
                <a16:creationId xmlns:a16="http://schemas.microsoft.com/office/drawing/2014/main" id="{BDDE61A8-5A88-F684-C0F5-A413CECF15E6}"/>
              </a:ext>
            </a:extLst>
          </p:cNvPr>
          <p:cNvSpPr/>
          <p:nvPr/>
        </p:nvSpPr>
        <p:spPr>
          <a:xfrm>
            <a:off x="616142" y="296931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F300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 Ocaña</a:t>
            </a:r>
          </a:p>
        </p:txBody>
      </p:sp>
      <p:sp>
        <p:nvSpPr>
          <p:cNvPr id="5" name="Explosión: 8 puntos 4">
            <a:hlinkClick r:id="rId6" action="ppaction://hlinksldjump"/>
            <a:extLst>
              <a:ext uri="{FF2B5EF4-FFF2-40B4-BE49-F238E27FC236}">
                <a16:creationId xmlns:a16="http://schemas.microsoft.com/office/drawing/2014/main" id="{947FB4BD-99C2-DE9F-4DDD-446ACACF3A7A}"/>
              </a:ext>
            </a:extLst>
          </p:cNvPr>
          <p:cNvSpPr/>
          <p:nvPr/>
        </p:nvSpPr>
        <p:spPr>
          <a:xfrm>
            <a:off x="4381996" y="296931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 San Gil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FE0ABFEF-451F-7F5C-2BF2-58DD86EF0D97}"/>
              </a:ext>
            </a:extLst>
          </p:cNvPr>
          <p:cNvSpPr/>
          <p:nvPr/>
        </p:nvSpPr>
        <p:spPr>
          <a:xfrm>
            <a:off x="8698810" y="539882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Pailas vía cerrada </a:t>
            </a:r>
          </a:p>
        </p:txBody>
      </p:sp>
    </p:spTree>
    <p:extLst>
      <p:ext uri="{BB962C8B-B14F-4D97-AF65-F5344CB8AC3E}">
        <p14:creationId xmlns:p14="http://schemas.microsoft.com/office/powerpoint/2010/main" val="3832136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6A268-BB38-8947-C7D0-B1991EBFB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alle fea en Residencial Villa Bonita">
            <a:extLst>
              <a:ext uri="{FF2B5EF4-FFF2-40B4-BE49-F238E27FC236}">
                <a16:creationId xmlns:a16="http://schemas.microsoft.com/office/drawing/2014/main" id="{9B55B62B-0C96-4980-5054-55AE81384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4" y="-1"/>
            <a:ext cx="12192613" cy="685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: esquinas redondeadas 3">
            <a:hlinkClick r:id="rId3" action="ppaction://hlinksldjump"/>
            <a:extLst>
              <a:ext uri="{FF2B5EF4-FFF2-40B4-BE49-F238E27FC236}">
                <a16:creationId xmlns:a16="http://schemas.microsoft.com/office/drawing/2014/main" id="{1306C2D2-32E9-B5C0-D0C7-9FEE5357723E}"/>
              </a:ext>
            </a:extLst>
          </p:cNvPr>
          <p:cNvSpPr/>
          <p:nvPr/>
        </p:nvSpPr>
        <p:spPr>
          <a:xfrm>
            <a:off x="8773887" y="422988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Ganaste chaparro llego hasta el 3 </a:t>
            </a:r>
            <a:r>
              <a:rPr lang="es-CO" dirty="0" err="1">
                <a:solidFill>
                  <a:schemeClr val="tx1"/>
                </a:solidFill>
              </a:rPr>
              <a:t>pa</a:t>
            </a:r>
            <a:r>
              <a:rPr lang="es-CO" dirty="0">
                <a:solidFill>
                  <a:schemeClr val="tx1"/>
                </a:solidFill>
              </a:rPr>
              <a:t> 3</a:t>
            </a:r>
          </a:p>
        </p:txBody>
      </p:sp>
      <p:pic>
        <p:nvPicPr>
          <p:cNvPr id="20484" name="Picture 4" descr="Las hermanas Kardashian vuelven a pasarse con el Photoshop | Europa FM">
            <a:extLst>
              <a:ext uri="{FF2B5EF4-FFF2-40B4-BE49-F238E27FC236}">
                <a16:creationId xmlns:a16="http://schemas.microsoft.com/office/drawing/2014/main" id="{49DCAB86-2D54-C085-D1B3-0E1FADAA7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4" y="1981686"/>
            <a:ext cx="4868635" cy="487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hevrolet CAPTIVA XL | Autos Nuevos | Concesionario Chevrolet | Autoshop">
            <a:extLst>
              <a:ext uri="{FF2B5EF4-FFF2-40B4-BE49-F238E27FC236}">
                <a16:creationId xmlns:a16="http://schemas.microsoft.com/office/drawing/2014/main" id="{C8843906-31D2-BF30-12E0-B8DEB784B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486" y="2527041"/>
            <a:ext cx="9240416" cy="462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26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33177-438A-4FA1-3ED9-AE883A90D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alle fea. Últimas noticias de calle fea en ABC Color">
            <a:extLst>
              <a:ext uri="{FF2B5EF4-FFF2-40B4-BE49-F238E27FC236}">
                <a16:creationId xmlns:a16="http://schemas.microsoft.com/office/drawing/2014/main" id="{23A4D5E5-076F-92D4-E0F8-CBFE655338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45"/>
          <a:stretch/>
        </p:blipFill>
        <p:spPr bwMode="auto">
          <a:xfrm>
            <a:off x="-6220" y="1"/>
            <a:ext cx="121982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310AD39F-12E4-FA5A-39DD-D8B83E67DC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417319" y="3514594"/>
            <a:ext cx="1681019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97C4F581-0126-74F9-F4E6-12A105518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008" y="3760286"/>
            <a:ext cx="3201250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FBEAA222-D84F-B372-9D56-A4F38EBBA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369" y="3097714"/>
            <a:ext cx="3410805" cy="341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Gru holding gun illustration, Despicable Me Steve Carell Marlena Gru  Felonious Gru Universal s, Gru Despicable Me, microphone, cartoons png |  PNGEgg">
            <a:extLst>
              <a:ext uri="{FF2B5EF4-FFF2-40B4-BE49-F238E27FC236}">
                <a16:creationId xmlns:a16="http://schemas.microsoft.com/office/drawing/2014/main" id="{2F0B6337-A75E-0AEA-ED45-5A9CCD6B5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90" b="97176" l="10000" r="90000">
                        <a14:foregroundMark x1="66222" y1="93096" x2="66222" y2="93096"/>
                        <a14:foregroundMark x1="64333" y1="97176" x2="64333" y2="97176"/>
                        <a14:foregroundMark x1="61667" y1="96077" x2="61667" y2="960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8162" y="1223805"/>
            <a:ext cx="2476519" cy="526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: esquinas redondeadas 2">
            <a:hlinkClick r:id="rId9" action="ppaction://hlinksldjump"/>
            <a:extLst>
              <a:ext uri="{FF2B5EF4-FFF2-40B4-BE49-F238E27FC236}">
                <a16:creationId xmlns:a16="http://schemas.microsoft.com/office/drawing/2014/main" id="{1904A6A6-677F-ABD6-BBFF-94C5B1D4F239}"/>
              </a:ext>
            </a:extLst>
          </p:cNvPr>
          <p:cNvSpPr/>
          <p:nvPr/>
        </p:nvSpPr>
        <p:spPr>
          <a:xfrm>
            <a:off x="755780" y="307910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se escapen</a:t>
            </a:r>
          </a:p>
        </p:txBody>
      </p:sp>
      <p:sp>
        <p:nvSpPr>
          <p:cNvPr id="7" name="Rectángulo: esquinas redondeadas 6">
            <a:hlinkClick r:id="rId10" action="ppaction://hlinksldjump"/>
            <a:extLst>
              <a:ext uri="{FF2B5EF4-FFF2-40B4-BE49-F238E27FC236}">
                <a16:creationId xmlns:a16="http://schemas.microsoft.com/office/drawing/2014/main" id="{9D951FC7-9974-04F2-3BB1-C9225365E212}"/>
              </a:ext>
            </a:extLst>
          </p:cNvPr>
          <p:cNvSpPr/>
          <p:nvPr/>
        </p:nvSpPr>
        <p:spPr>
          <a:xfrm>
            <a:off x="755779" y="1381029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Que los acorralen</a:t>
            </a:r>
          </a:p>
        </p:txBody>
      </p:sp>
    </p:spTree>
    <p:extLst>
      <p:ext uri="{BB962C8B-B14F-4D97-AF65-F5344CB8AC3E}">
        <p14:creationId xmlns:p14="http://schemas.microsoft.com/office/powerpoint/2010/main" val="1858606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FFEC8-9413-09C9-A789-AF159CA8F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alle fea. Últimas noticias de calle fea en ABC Color">
            <a:extLst>
              <a:ext uri="{FF2B5EF4-FFF2-40B4-BE49-F238E27FC236}">
                <a16:creationId xmlns:a16="http://schemas.microsoft.com/office/drawing/2014/main" id="{831B13FA-4FB1-2E6A-B1D7-591CE2CB7B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45"/>
          <a:stretch/>
        </p:blipFill>
        <p:spPr bwMode="auto">
          <a:xfrm>
            <a:off x="-6220" y="1"/>
            <a:ext cx="121982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509EDFB6-9632-BC9D-4164-4FEEE1E00A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5825675" y="3257992"/>
            <a:ext cx="1681019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F77156E8-FA39-A162-7964-90AD79A8F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713" y="3545829"/>
            <a:ext cx="3201250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064D8110-CD8C-2CBF-6EDC-AAEC05B7E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1217" y="2888743"/>
            <a:ext cx="3410805" cy="341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Gru holding gun illustration, Despicable Me Steve Carell Marlena Gru  Felonious Gru Universal s, Gru Despicable Me, microphone, cartoons png |  PNGEgg">
            <a:extLst>
              <a:ext uri="{FF2B5EF4-FFF2-40B4-BE49-F238E27FC236}">
                <a16:creationId xmlns:a16="http://schemas.microsoft.com/office/drawing/2014/main" id="{8B2B8FF1-E13E-EF29-E622-193E7A149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90" b="97176" l="10000" r="90000">
                        <a14:foregroundMark x1="66222" y1="93096" x2="66222" y2="93096"/>
                        <a14:foregroundMark x1="64333" y1="97176" x2="64333" y2="97176"/>
                        <a14:foregroundMark x1="61667" y1="96077" x2="61667" y2="960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746053" y="2797930"/>
            <a:ext cx="2476519" cy="526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C1111B95-4896-B868-E5AB-5483AFB60CC7}"/>
              </a:ext>
            </a:extLst>
          </p:cNvPr>
          <p:cNvSpPr/>
          <p:nvPr/>
        </p:nvSpPr>
        <p:spPr>
          <a:xfrm>
            <a:off x="3946848" y="381171"/>
            <a:ext cx="3201250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¡¡GANASTE !! El gamín se tropezó y Efraín le hizo una finalizadora</a:t>
            </a:r>
          </a:p>
        </p:txBody>
      </p:sp>
    </p:spTree>
    <p:extLst>
      <p:ext uri="{BB962C8B-B14F-4D97-AF65-F5344CB8AC3E}">
        <p14:creationId xmlns:p14="http://schemas.microsoft.com/office/powerpoint/2010/main" val="195058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CF8C4-AB5C-F77B-D681-6333F2BD7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Principales riesgos y motivos de derrumbe de edificios en Mallorca -  CONSTRUCTEC">
            <a:extLst>
              <a:ext uri="{FF2B5EF4-FFF2-40B4-BE49-F238E27FC236}">
                <a16:creationId xmlns:a16="http://schemas.microsoft.com/office/drawing/2014/main" id="{6D6358A7-705F-E5C6-EFBA-470078D159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6B55D64A-686B-E1CF-E28D-D4340F4979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3104535" y="3586701"/>
            <a:ext cx="1681019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42C69B8A-8B7B-54FE-7788-9197331F5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7506" y="3793984"/>
            <a:ext cx="3201250" cy="28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ED303979-40D0-02E4-6D4D-7C32D1A3A3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087" y="3235202"/>
            <a:ext cx="3410805" cy="341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C06916D-D9B5-DF8F-0308-03B593A1B113}"/>
              </a:ext>
            </a:extLst>
          </p:cNvPr>
          <p:cNvSpPr/>
          <p:nvPr/>
        </p:nvSpPr>
        <p:spPr>
          <a:xfrm>
            <a:off x="519956" y="167952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¡¡PERDISTE !! Les cayó un derrumbe escapando</a:t>
            </a:r>
          </a:p>
        </p:txBody>
      </p:sp>
      <p:pic>
        <p:nvPicPr>
          <p:cNvPr id="11268" name="Picture 4" descr="Categoría «Derrumbe vector» de imágenes, fotos de stock e ilustraciones  libres de regalías | Shutterstock">
            <a:extLst>
              <a:ext uri="{FF2B5EF4-FFF2-40B4-BE49-F238E27FC236}">
                <a16:creationId xmlns:a16="http://schemas.microsoft.com/office/drawing/2014/main" id="{297B24D2-AF3A-CC3C-34B7-8BF81AE7F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80" b="89817" l="6833" r="93500">
                        <a14:foregroundMark x1="93500" y1="61711" x2="93500" y2="61711"/>
                        <a14:foregroundMark x1="6833" y1="62525" x2="6833" y2="625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804" y="-890663"/>
            <a:ext cx="10557220" cy="863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162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4216D-5C5E-1F31-BE93-CF987E01E1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mágenes de Selva Animada - Descarga gratuita en Freepik">
            <a:extLst>
              <a:ext uri="{FF2B5EF4-FFF2-40B4-BE49-F238E27FC236}">
                <a16:creationId xmlns:a16="http://schemas.microsoft.com/office/drawing/2014/main" id="{DD374E08-023B-4126-5758-088F04CA3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24" y="0"/>
            <a:ext cx="12193224" cy="695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hlinkClick r:id="rId3" action="ppaction://hlinksldjump"/>
            <a:extLst>
              <a:ext uri="{FF2B5EF4-FFF2-40B4-BE49-F238E27FC236}">
                <a16:creationId xmlns:a16="http://schemas.microsoft.com/office/drawing/2014/main" id="{5B7C4408-BB0D-376E-4E38-10E1852168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529532" y="2937976"/>
            <a:ext cx="2310512" cy="392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hlinkClick r:id="rId6" action="ppaction://hlinksldjump"/>
            <a:extLst>
              <a:ext uri="{FF2B5EF4-FFF2-40B4-BE49-F238E27FC236}">
                <a16:creationId xmlns:a16="http://schemas.microsoft.com/office/drawing/2014/main" id="{70045222-8E61-94B1-DC73-A2D2A65B9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5889" y="3141400"/>
            <a:ext cx="4456177" cy="397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hlinkClick r:id="rId8" action="ppaction://hlinksldjump"/>
            <a:extLst>
              <a:ext uri="{FF2B5EF4-FFF2-40B4-BE49-F238E27FC236}">
                <a16:creationId xmlns:a16="http://schemas.microsoft.com/office/drawing/2014/main" id="{A3A34A26-3F7B-F649-CCF7-3EE435A0E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380" y="2308860"/>
            <a:ext cx="4647812" cy="464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xplosión: 8 puntos 3">
            <a:hlinkClick r:id="rId3" action="ppaction://hlinksldjump"/>
            <a:extLst>
              <a:ext uri="{FF2B5EF4-FFF2-40B4-BE49-F238E27FC236}">
                <a16:creationId xmlns:a16="http://schemas.microsoft.com/office/drawing/2014/main" id="{EDF92C68-F6A1-0C92-4DD4-9D5E8BD32804}"/>
              </a:ext>
            </a:extLst>
          </p:cNvPr>
          <p:cNvSpPr/>
          <p:nvPr/>
        </p:nvSpPr>
        <p:spPr>
          <a:xfrm>
            <a:off x="495815" y="714242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F300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err="1">
                <a:solidFill>
                  <a:schemeClr val="tx1"/>
                </a:solidFill>
                <a:latin typeface="Aptos ExtraBold" panose="020F0502020204030204" pitchFamily="34" charset="0"/>
              </a:rPr>
              <a:t>Wow</a:t>
            </a:r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 Ocaña vamos por el carro</a:t>
            </a:r>
          </a:p>
        </p:txBody>
      </p:sp>
      <p:sp>
        <p:nvSpPr>
          <p:cNvPr id="5" name="Explosión: 8 puntos 4">
            <a:hlinkClick r:id="rId6" action="ppaction://hlinksldjump"/>
            <a:extLst>
              <a:ext uri="{FF2B5EF4-FFF2-40B4-BE49-F238E27FC236}">
                <a16:creationId xmlns:a16="http://schemas.microsoft.com/office/drawing/2014/main" id="{3F97395A-AD16-6B7E-212B-922EE6F637B5}"/>
              </a:ext>
            </a:extLst>
          </p:cNvPr>
          <p:cNvSpPr/>
          <p:nvPr/>
        </p:nvSpPr>
        <p:spPr>
          <a:xfrm>
            <a:off x="4731874" y="1118025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 pie</a:t>
            </a:r>
          </a:p>
        </p:txBody>
      </p:sp>
      <p:sp>
        <p:nvSpPr>
          <p:cNvPr id="6" name="Explosión: 8 puntos 5">
            <a:hlinkClick r:id="rId8" action="ppaction://hlinksldjump"/>
            <a:extLst>
              <a:ext uri="{FF2B5EF4-FFF2-40B4-BE49-F238E27FC236}">
                <a16:creationId xmlns:a16="http://schemas.microsoft.com/office/drawing/2014/main" id="{A47F0C1A-1B64-4B96-DB71-DC6D6C143B22}"/>
              </a:ext>
            </a:extLst>
          </p:cNvPr>
          <p:cNvSpPr/>
          <p:nvPr/>
        </p:nvSpPr>
        <p:spPr>
          <a:xfrm>
            <a:off x="8845773" y="296931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por la moto</a:t>
            </a:r>
          </a:p>
        </p:txBody>
      </p:sp>
    </p:spTree>
    <p:extLst>
      <p:ext uri="{BB962C8B-B14F-4D97-AF65-F5344CB8AC3E}">
        <p14:creationId xmlns:p14="http://schemas.microsoft.com/office/powerpoint/2010/main" val="1054948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B79B4-D403-86D4-2A96-35A1D874C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San Gil Turismo ⋆ Deportes Extremos en San Gil Santander">
            <a:extLst>
              <a:ext uri="{FF2B5EF4-FFF2-40B4-BE49-F238E27FC236}">
                <a16:creationId xmlns:a16="http://schemas.microsoft.com/office/drawing/2014/main" id="{8548892F-4380-4E5E-EA18-39F13B8DE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hlinkClick r:id="rId3" action="ppaction://hlinksldjump"/>
            <a:extLst>
              <a:ext uri="{FF2B5EF4-FFF2-40B4-BE49-F238E27FC236}">
                <a16:creationId xmlns:a16="http://schemas.microsoft.com/office/drawing/2014/main" id="{369A4907-4724-B5B9-428F-B4F91B048C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529532" y="2937976"/>
            <a:ext cx="2310512" cy="392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hlinkClick r:id="rId6" action="ppaction://hlinksldjump"/>
            <a:extLst>
              <a:ext uri="{FF2B5EF4-FFF2-40B4-BE49-F238E27FC236}">
                <a16:creationId xmlns:a16="http://schemas.microsoft.com/office/drawing/2014/main" id="{43609C2D-6426-6B4A-39F6-7708257DA7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5889" y="3141400"/>
            <a:ext cx="4456177" cy="397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hlinkClick r:id="rId8" action="ppaction://hlinksldjump"/>
            <a:extLst>
              <a:ext uri="{FF2B5EF4-FFF2-40B4-BE49-F238E27FC236}">
                <a16:creationId xmlns:a16="http://schemas.microsoft.com/office/drawing/2014/main" id="{778CA2C6-6C6B-AA12-37D7-01F4B1EB6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380" y="2308860"/>
            <a:ext cx="4647812" cy="464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xplosión: 8 puntos 3">
            <a:hlinkClick r:id="rId3" action="ppaction://hlinksldjump"/>
            <a:extLst>
              <a:ext uri="{FF2B5EF4-FFF2-40B4-BE49-F238E27FC236}">
                <a16:creationId xmlns:a16="http://schemas.microsoft.com/office/drawing/2014/main" id="{A4C4BD28-C021-3898-B9CE-37BE3E8C128D}"/>
              </a:ext>
            </a:extLst>
          </p:cNvPr>
          <p:cNvSpPr/>
          <p:nvPr/>
        </p:nvSpPr>
        <p:spPr>
          <a:xfrm>
            <a:off x="495815" y="714242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F300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 donde Carla</a:t>
            </a:r>
          </a:p>
        </p:txBody>
      </p:sp>
      <p:sp>
        <p:nvSpPr>
          <p:cNvPr id="5" name="Explosión: 8 puntos 4">
            <a:hlinkClick r:id="rId6" action="ppaction://hlinksldjump"/>
            <a:extLst>
              <a:ext uri="{FF2B5EF4-FFF2-40B4-BE49-F238E27FC236}">
                <a16:creationId xmlns:a16="http://schemas.microsoft.com/office/drawing/2014/main" id="{EBF04B0D-2754-2ABE-6BD4-9A804AD438B8}"/>
              </a:ext>
            </a:extLst>
          </p:cNvPr>
          <p:cNvSpPr/>
          <p:nvPr/>
        </p:nvSpPr>
        <p:spPr>
          <a:xfrm>
            <a:off x="4731874" y="1118025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 mi casa</a:t>
            </a:r>
          </a:p>
        </p:txBody>
      </p:sp>
      <p:sp>
        <p:nvSpPr>
          <p:cNvPr id="6" name="Explosión: 8 puntos 5">
            <a:hlinkClick r:id="rId8" action="ppaction://hlinksldjump"/>
            <a:extLst>
              <a:ext uri="{FF2B5EF4-FFF2-40B4-BE49-F238E27FC236}">
                <a16:creationId xmlns:a16="http://schemas.microsoft.com/office/drawing/2014/main" id="{4A217579-2958-234C-58B4-F82180595F27}"/>
              </a:ext>
            </a:extLst>
          </p:cNvPr>
          <p:cNvSpPr/>
          <p:nvPr/>
        </p:nvSpPr>
        <p:spPr>
          <a:xfrm>
            <a:off x="8845773" y="296931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al parque</a:t>
            </a:r>
          </a:p>
        </p:txBody>
      </p:sp>
    </p:spTree>
    <p:extLst>
      <p:ext uri="{BB962C8B-B14F-4D97-AF65-F5344CB8AC3E}">
        <p14:creationId xmlns:p14="http://schemas.microsoft.com/office/powerpoint/2010/main" val="1077069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4856C-3B04-9709-C14E-03458EA3D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San Gil Turismo ⋆ Deportes Extremos en San Gil Santander">
            <a:extLst>
              <a:ext uri="{FF2B5EF4-FFF2-40B4-BE49-F238E27FC236}">
                <a16:creationId xmlns:a16="http://schemas.microsoft.com/office/drawing/2014/main" id="{89F06EDE-4D5D-6B99-2630-BE9BC4624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8D6F0E86-32AC-9620-F44F-0AB2D6DB83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529532" y="2937976"/>
            <a:ext cx="2310512" cy="392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hlinkClick r:id="rId5" action="ppaction://hlinksldjump"/>
            <a:extLst>
              <a:ext uri="{FF2B5EF4-FFF2-40B4-BE49-F238E27FC236}">
                <a16:creationId xmlns:a16="http://schemas.microsoft.com/office/drawing/2014/main" id="{1953C16A-93B1-5227-A561-7D51FEDD5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5889" y="3141400"/>
            <a:ext cx="4456177" cy="397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hlinkClick r:id="rId7" action="ppaction://hlinksldjump"/>
            <a:extLst>
              <a:ext uri="{FF2B5EF4-FFF2-40B4-BE49-F238E27FC236}">
                <a16:creationId xmlns:a16="http://schemas.microsoft.com/office/drawing/2014/main" id="{90949802-883F-B014-FF8C-801F631440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380" y="2308860"/>
            <a:ext cx="4647812" cy="464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xplosión: 8 puntos 4">
            <a:hlinkClick r:id="rId5" action="ppaction://hlinksldjump"/>
            <a:extLst>
              <a:ext uri="{FF2B5EF4-FFF2-40B4-BE49-F238E27FC236}">
                <a16:creationId xmlns:a16="http://schemas.microsoft.com/office/drawing/2014/main" id="{003A8CE6-43C8-4D90-BBE9-89203D57483D}"/>
              </a:ext>
            </a:extLst>
          </p:cNvPr>
          <p:cNvSpPr/>
          <p:nvPr/>
        </p:nvSpPr>
        <p:spPr>
          <a:xfrm>
            <a:off x="4731874" y="1118025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 mi casa</a:t>
            </a:r>
          </a:p>
        </p:txBody>
      </p:sp>
      <p:sp>
        <p:nvSpPr>
          <p:cNvPr id="6" name="Explosión: 8 puntos 5">
            <a:hlinkClick r:id="rId7" action="ppaction://hlinksldjump"/>
            <a:extLst>
              <a:ext uri="{FF2B5EF4-FFF2-40B4-BE49-F238E27FC236}">
                <a16:creationId xmlns:a16="http://schemas.microsoft.com/office/drawing/2014/main" id="{374F575A-6378-A65B-64CA-05DB03958093}"/>
              </a:ext>
            </a:extLst>
          </p:cNvPr>
          <p:cNvSpPr/>
          <p:nvPr/>
        </p:nvSpPr>
        <p:spPr>
          <a:xfrm>
            <a:off x="8845773" y="296931"/>
            <a:ext cx="2727027" cy="2128090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Vamos al parque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A70372B4-A447-A998-66D8-D0CE4015CA69}"/>
              </a:ext>
            </a:extLst>
          </p:cNvPr>
          <p:cNvSpPr/>
          <p:nvPr/>
        </p:nvSpPr>
        <p:spPr>
          <a:xfrm>
            <a:off x="830577" y="339059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A Efraín no lo contestaron </a:t>
            </a:r>
          </a:p>
        </p:txBody>
      </p:sp>
    </p:spTree>
    <p:extLst>
      <p:ext uri="{BB962C8B-B14F-4D97-AF65-F5344CB8AC3E}">
        <p14:creationId xmlns:p14="http://schemas.microsoft.com/office/powerpoint/2010/main" val="3231633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AB2B08-B279-8D83-7AFA-804612AB3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6" name="Picture 4" descr="Casas en Venta en San Gil - Vivienda Nueva y Usada">
            <a:extLst>
              <a:ext uri="{FF2B5EF4-FFF2-40B4-BE49-F238E27FC236}">
                <a16:creationId xmlns:a16="http://schemas.microsoft.com/office/drawing/2014/main" id="{4A7E346F-25D7-5EBA-3939-1B772DBAB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" y="-8842"/>
            <a:ext cx="12190086" cy="6866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48141BF5-5357-125C-45DE-E443341FA4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529532" y="2937976"/>
            <a:ext cx="2310512" cy="392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DC27EC17-9F27-407C-99BF-7138FDADF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5889" y="3141400"/>
            <a:ext cx="4456177" cy="397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1591C5BE-CB28-D4E6-4054-D2CD7B784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380" y="2308860"/>
            <a:ext cx="4647812" cy="464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CCE05821-1047-CB5B-D128-F7741620AAE6}"/>
              </a:ext>
            </a:extLst>
          </p:cNvPr>
          <p:cNvSpPr/>
          <p:nvPr/>
        </p:nvSpPr>
        <p:spPr>
          <a:xfrm>
            <a:off x="678722" y="296931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¡¡PERDISTE !! La casa de Amado esta embargada</a:t>
            </a:r>
          </a:p>
        </p:txBody>
      </p:sp>
    </p:spTree>
    <p:extLst>
      <p:ext uri="{BB962C8B-B14F-4D97-AF65-F5344CB8AC3E}">
        <p14:creationId xmlns:p14="http://schemas.microsoft.com/office/powerpoint/2010/main" val="130825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136F51-B4B1-B882-C39E-5EF5255D5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4" name="Picture 8" descr="SAN PIO PARK - Qué SABER antes de ir (2024) - Tripadvisor">
            <a:extLst>
              <a:ext uri="{FF2B5EF4-FFF2-40B4-BE49-F238E27FC236}">
                <a16:creationId xmlns:a16="http://schemas.microsoft.com/office/drawing/2014/main" id="{CAE952F0-9BFA-D11B-E90C-90D576B1C3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0" b="22081"/>
          <a:stretch/>
        </p:blipFill>
        <p:spPr bwMode="auto">
          <a:xfrm>
            <a:off x="-6220" y="14882"/>
            <a:ext cx="12198220" cy="6843117"/>
          </a:xfrm>
          <a:prstGeom prst="rect">
            <a:avLst/>
          </a:prstGeom>
          <a:noFill/>
          <a:ln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3019C810-6D21-F15A-9955-6D9240E264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-67323" y="3581400"/>
            <a:ext cx="1859546" cy="3154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3C51C241-FB5A-56C4-09B2-7D19101435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661" y="3429000"/>
            <a:ext cx="3797314" cy="338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18B4E8C3-7DB5-F747-4CE1-60B3E6047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664" y="2923239"/>
            <a:ext cx="3888823" cy="388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10 parques de Bucaramanga que debes conocer | Taxis Libres Blog">
            <a:extLst>
              <a:ext uri="{FF2B5EF4-FFF2-40B4-BE49-F238E27FC236}">
                <a16:creationId xmlns:a16="http://schemas.microsoft.com/office/drawing/2014/main" id="{EA4D3D40-56FA-BCE4-8659-AE127AE348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3" name="AutoShape 4" descr="10 parques de Bucaramanga que debes conocer | Taxis Libres Blog">
            <a:extLst>
              <a:ext uri="{FF2B5EF4-FFF2-40B4-BE49-F238E27FC236}">
                <a16:creationId xmlns:a16="http://schemas.microsoft.com/office/drawing/2014/main" id="{CCB06080-9A91-8D98-5740-3DF2329D73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24586" name="Picture 10" descr="Faras De Bucaramanga Piedecuesta Lds">
            <a:extLst>
              <a:ext uri="{FF2B5EF4-FFF2-40B4-BE49-F238E27FC236}">
                <a16:creationId xmlns:a16="http://schemas.microsoft.com/office/drawing/2014/main" id="{473F63FE-9DE5-3838-E792-16B3AAF87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6423" y="2647560"/>
            <a:ext cx="2813505" cy="388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471388A4-C35A-937A-0B1C-D19EC56245EA}"/>
              </a:ext>
            </a:extLst>
          </p:cNvPr>
          <p:cNvSpPr/>
          <p:nvPr/>
        </p:nvSpPr>
        <p:spPr>
          <a:xfrm>
            <a:off x="499933" y="121686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Le gritaron a Amado que tenía barba de lulo</a:t>
            </a:r>
          </a:p>
        </p:txBody>
      </p:sp>
      <p:sp>
        <p:nvSpPr>
          <p:cNvPr id="8" name="Explosión: 8 puntos 7">
            <a:hlinkClick r:id="rId8" action="ppaction://hlinksldjump"/>
            <a:extLst>
              <a:ext uri="{FF2B5EF4-FFF2-40B4-BE49-F238E27FC236}">
                <a16:creationId xmlns:a16="http://schemas.microsoft.com/office/drawing/2014/main" id="{61A5DE25-2161-32FB-5109-BE0BD204F06B}"/>
              </a:ext>
            </a:extLst>
          </p:cNvPr>
          <p:cNvSpPr/>
          <p:nvPr/>
        </p:nvSpPr>
        <p:spPr>
          <a:xfrm>
            <a:off x="155553" y="1739811"/>
            <a:ext cx="2204024" cy="1536789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F300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Peleo solo</a:t>
            </a:r>
          </a:p>
        </p:txBody>
      </p:sp>
      <p:sp>
        <p:nvSpPr>
          <p:cNvPr id="9" name="Explosión: 8 puntos 8">
            <a:hlinkClick r:id="rId9" action="ppaction://hlinksldjump"/>
            <a:extLst>
              <a:ext uri="{FF2B5EF4-FFF2-40B4-BE49-F238E27FC236}">
                <a16:creationId xmlns:a16="http://schemas.microsoft.com/office/drawing/2014/main" id="{D358F337-7746-B311-199B-1F921EF4CEC1}"/>
              </a:ext>
            </a:extLst>
          </p:cNvPr>
          <p:cNvSpPr/>
          <p:nvPr/>
        </p:nvSpPr>
        <p:spPr>
          <a:xfrm>
            <a:off x="3299368" y="1816011"/>
            <a:ext cx="2302160" cy="1536789"/>
          </a:xfrm>
          <a:prstGeom prst="irregularSeal1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Aptos ExtraBold" panose="020F0502020204030204" pitchFamily="34" charset="0"/>
              </a:rPr>
              <a:t>Peleamos los 3</a:t>
            </a:r>
          </a:p>
        </p:txBody>
      </p:sp>
    </p:spTree>
    <p:extLst>
      <p:ext uri="{BB962C8B-B14F-4D97-AF65-F5344CB8AC3E}">
        <p14:creationId xmlns:p14="http://schemas.microsoft.com/office/powerpoint/2010/main" val="211319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BE69A-CE7C-A041-461B-2D77464C2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Qué son los Hospitales de tercer nivel y qué servicios ofrecen?">
            <a:extLst>
              <a:ext uri="{FF2B5EF4-FFF2-40B4-BE49-F238E27FC236}">
                <a16:creationId xmlns:a16="http://schemas.microsoft.com/office/drawing/2014/main" id="{475FF132-40EC-C6F6-B735-99B3D68440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60"/>
          <a:stretch/>
        </p:blipFill>
        <p:spPr bwMode="auto">
          <a:xfrm>
            <a:off x="-1" y="0"/>
            <a:ext cx="1249707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54E734AD-30C4-FC7B-8F2A-6294D99C06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-67323" y="3581400"/>
            <a:ext cx="1859546" cy="3154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9D044545-6C34-2F85-FD49-A26F615AC2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9468" y="1585069"/>
            <a:ext cx="3549193" cy="316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1C13DCCB-6D52-8028-E592-081B56252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979" y="2847039"/>
            <a:ext cx="3888823" cy="388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10 parques de Bucaramanga que debes conocer | Taxis Libres Blog">
            <a:extLst>
              <a:ext uri="{FF2B5EF4-FFF2-40B4-BE49-F238E27FC236}">
                <a16:creationId xmlns:a16="http://schemas.microsoft.com/office/drawing/2014/main" id="{06B4C348-26F8-C9C1-4E21-4D6EA020C8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3" name="AutoShape 4" descr="10 parques de Bucaramanga que debes conocer | Taxis Libres Blog">
            <a:extLst>
              <a:ext uri="{FF2B5EF4-FFF2-40B4-BE49-F238E27FC236}">
                <a16:creationId xmlns:a16="http://schemas.microsoft.com/office/drawing/2014/main" id="{DF4B87CC-A4A8-1FF7-DB86-E5CE10EA94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EC2AFFD7-3F5B-5737-234C-3DE62707C24B}"/>
              </a:ext>
            </a:extLst>
          </p:cNvPr>
          <p:cNvSpPr/>
          <p:nvPr/>
        </p:nvSpPr>
        <p:spPr>
          <a:xfrm>
            <a:off x="499933" y="121686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Perdiste apuñalaron a amado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C6A04D06-C088-2F05-C134-8392B7990FEF}"/>
              </a:ext>
            </a:extLst>
          </p:cNvPr>
          <p:cNvSpPr/>
          <p:nvPr/>
        </p:nvSpPr>
        <p:spPr>
          <a:xfrm>
            <a:off x="8381774" y="274086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EVITA LAS PELEAS EN LA CALLE</a:t>
            </a:r>
          </a:p>
        </p:txBody>
      </p:sp>
    </p:spTree>
    <p:extLst>
      <p:ext uri="{BB962C8B-B14F-4D97-AF65-F5344CB8AC3E}">
        <p14:creationId xmlns:p14="http://schemas.microsoft.com/office/powerpoint/2010/main" val="138185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297F4-0FFC-9383-95D6-AD9DEB93D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Qué son los Hospitales de tercer nivel y qué servicios ofrecen?">
            <a:extLst>
              <a:ext uri="{FF2B5EF4-FFF2-40B4-BE49-F238E27FC236}">
                <a16:creationId xmlns:a16="http://schemas.microsoft.com/office/drawing/2014/main" id="{74F61883-EEBF-613D-F31B-3FB0DAB0E1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60"/>
          <a:stretch/>
        </p:blipFill>
        <p:spPr bwMode="auto">
          <a:xfrm>
            <a:off x="-1" y="0"/>
            <a:ext cx="1249707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nboy chum chum png | PNGEgg">
            <a:extLst>
              <a:ext uri="{FF2B5EF4-FFF2-40B4-BE49-F238E27FC236}">
                <a16:creationId xmlns:a16="http://schemas.microsoft.com/office/drawing/2014/main" id="{B269945E-CCEA-D0A3-E295-27E65E6E2C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98" b="94828" l="9195" r="89943">
                        <a14:foregroundMark x1="20977" y1="14080" x2="20977" y2="14080"/>
                        <a14:foregroundMark x1="30172" y1="34195" x2="30172" y2="34195"/>
                        <a14:foregroundMark x1="19540" y1="13218" x2="19540" y2="13218"/>
                        <a14:foregroundMark x1="20115" y1="11782" x2="20977" y2="11494"/>
                        <a14:foregroundMark x1="22989" y1="10920" x2="24713" y2="10920"/>
                        <a14:foregroundMark x1="28161" y1="13218" x2="28448" y2="14655"/>
                        <a14:foregroundMark x1="28448" y1="14943" x2="28448" y2="14943"/>
                        <a14:foregroundMark x1="25575" y1="8333" x2="25575" y2="8333"/>
                        <a14:foregroundMark x1="21839" y1="4885" x2="21839" y2="4885"/>
                        <a14:foregroundMark x1="25575" y1="94828" x2="25575" y2="94828"/>
                        <a14:foregroundMark x1="45690" y1="94253" x2="45690" y2="94253"/>
                        <a14:foregroundMark x1="44540" y1="92529" x2="44540" y2="92529"/>
                        <a14:foregroundMark x1="47126" y1="94253" x2="47126" y2="94253"/>
                        <a14:foregroundMark x1="46552" y1="92241" x2="46552" y2="92241"/>
                        <a14:foregroundMark x1="45690" y1="91379" x2="45690" y2="91379"/>
                        <a14:foregroundMark x1="31897" y1="18103" x2="31897" y2="18103"/>
                        <a14:foregroundMark x1="31609" y1="16667" x2="31609" y2="16667"/>
                        <a14:foregroundMark x1="33621" y1="16667" x2="33621" y2="16667"/>
                        <a14:foregroundMark x1="31609" y1="11207" x2="31609" y2="11207"/>
                        <a14:foregroundMark x1="31609" y1="12644" x2="31609" y2="12644"/>
                        <a14:foregroundMark x1="34483" y1="16954" x2="34483" y2="16954"/>
                        <a14:foregroundMark x1="33621" y1="15230" x2="33621" y2="15230"/>
                        <a14:foregroundMark x1="35057" y1="19253" x2="35057" y2="19253"/>
                        <a14:foregroundMark x1="32759" y1="14368" x2="32759" y2="14368"/>
                        <a14:foregroundMark x1="27874" y1="66667" x2="27874" y2="66667"/>
                        <a14:foregroundMark x1="26149" y1="64943" x2="26149" y2="64943"/>
                        <a14:foregroundMark x1="9195" y1="30172" x2="9195" y2="30172"/>
                        <a14:backgroundMark x1="20690" y1="24138" x2="20690" y2="241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059"/>
          <a:stretch/>
        </p:blipFill>
        <p:spPr bwMode="auto">
          <a:xfrm>
            <a:off x="2995342" y="1304470"/>
            <a:ext cx="1859546" cy="3154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jo Jojo | Las Chicas Superpoderosas Wiki | Fandom">
            <a:extLst>
              <a:ext uri="{FF2B5EF4-FFF2-40B4-BE49-F238E27FC236}">
                <a16:creationId xmlns:a16="http://schemas.microsoft.com/office/drawing/2014/main" id="{E49F4EC3-2207-CD00-DEC2-0A31EDC14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9468" y="1585069"/>
            <a:ext cx="3549193" cy="316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ohnny Bravo (personaje) | Doblaje Wiki | Fandom">
            <a:extLst>
              <a:ext uri="{FF2B5EF4-FFF2-40B4-BE49-F238E27FC236}">
                <a16:creationId xmlns:a16="http://schemas.microsoft.com/office/drawing/2014/main" id="{D4056821-A0A0-FD17-C70B-2A85C06B7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6645" y="684633"/>
            <a:ext cx="3888823" cy="388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2" descr="10 parques de Bucaramanga que debes conocer | Taxis Libres Blog">
            <a:extLst>
              <a:ext uri="{FF2B5EF4-FFF2-40B4-BE49-F238E27FC236}">
                <a16:creationId xmlns:a16="http://schemas.microsoft.com/office/drawing/2014/main" id="{019FE8C0-757E-51E2-E518-0F81A6BDA4D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3" name="AutoShape 4" descr="10 parques de Bucaramanga que debes conocer | Taxis Libres Blog">
            <a:extLst>
              <a:ext uri="{FF2B5EF4-FFF2-40B4-BE49-F238E27FC236}">
                <a16:creationId xmlns:a16="http://schemas.microsoft.com/office/drawing/2014/main" id="{A9450D1A-41DC-9085-7346-87EB0709B5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9FFC13F2-CF7F-F7A5-214E-2C7DC89153F0}"/>
              </a:ext>
            </a:extLst>
          </p:cNvPr>
          <p:cNvSpPr/>
          <p:nvPr/>
        </p:nvSpPr>
        <p:spPr>
          <a:xfrm>
            <a:off x="499933" y="121686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¡¡ PERDISTE !! apuñalaron a los 3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5F8D7E19-B953-021E-9EB7-0776A854FBB2}"/>
              </a:ext>
            </a:extLst>
          </p:cNvPr>
          <p:cNvSpPr/>
          <p:nvPr/>
        </p:nvSpPr>
        <p:spPr>
          <a:xfrm>
            <a:off x="8381774" y="274086"/>
            <a:ext cx="2584579" cy="82109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EVITA LAS PELEAS EN LA CALLE</a:t>
            </a:r>
          </a:p>
        </p:txBody>
      </p:sp>
    </p:spTree>
    <p:extLst>
      <p:ext uri="{BB962C8B-B14F-4D97-AF65-F5344CB8AC3E}">
        <p14:creationId xmlns:p14="http://schemas.microsoft.com/office/powerpoint/2010/main" val="1913085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238</Words>
  <Application>Microsoft Office PowerPoint</Application>
  <PresentationFormat>Panorámica</PresentationFormat>
  <Paragraphs>50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8" baseType="lpstr">
      <vt:lpstr>Aptos ExtraBold</vt:lpstr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HUGO CARRILLO LIZAMA</dc:creator>
  <cp:lastModifiedBy>Juan José García</cp:lastModifiedBy>
  <cp:revision>11</cp:revision>
  <dcterms:created xsi:type="dcterms:W3CDTF">2021-10-26T01:27:40Z</dcterms:created>
  <dcterms:modified xsi:type="dcterms:W3CDTF">2024-11-16T19:37:31Z</dcterms:modified>
</cp:coreProperties>
</file>

<file path=docProps/thumbnail.jpeg>
</file>